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Default Extension="emf" ContentType="image/x-emf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Default Extension="pdf" ContentType="application/pdf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Default Extension="fntdata" ContentType="application/x-fontdata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embedTrueTypeFonts="1" saveSubsetFonts="1" autoCompressPictures="0">
  <p:sldMasterIdLst>
    <p:sldMasterId id="2147483648" r:id="rId1"/>
  </p:sldMasterIdLst>
  <p:notesMasterIdLst>
    <p:notesMasterId r:id="rId21"/>
  </p:notesMasterIdLst>
  <p:sldIdLst>
    <p:sldId id="1442" r:id="rId2"/>
    <p:sldId id="1350" r:id="rId3"/>
    <p:sldId id="1431" r:id="rId4"/>
    <p:sldId id="1361" r:id="rId5"/>
    <p:sldId id="1160" r:id="rId6"/>
    <p:sldId id="1436" r:id="rId7"/>
    <p:sldId id="1384" r:id="rId8"/>
    <p:sldId id="1356" r:id="rId9"/>
    <p:sldId id="1357" r:id="rId10"/>
    <p:sldId id="1383" r:id="rId11"/>
    <p:sldId id="1008" r:id="rId12"/>
    <p:sldId id="1437" r:id="rId13"/>
    <p:sldId id="1438" r:id="rId14"/>
    <p:sldId id="1366" r:id="rId15"/>
    <p:sldId id="1430" r:id="rId16"/>
    <p:sldId id="1435" r:id="rId17"/>
    <p:sldId id="1441" r:id="rId18"/>
    <p:sldId id="1440" r:id="rId19"/>
    <p:sldId id="1439" r:id="rId20"/>
  </p:sldIdLst>
  <p:sldSz cx="12192000" cy="6858000"/>
  <p:notesSz cx="6858000" cy="9144000"/>
  <p:embeddedFontLst>
    <p:embeddedFont>
      <p:font typeface="Avenir Book"/>
      <p:regular r:id="rId22"/>
      <p:italic r:id="rId23"/>
    </p:embeddedFont>
    <p:embeddedFont>
      <p:font typeface="Calibri"/>
      <p:regular r:id="rId24"/>
      <p:bold r:id="rId25"/>
      <p:italic r:id="rId26"/>
      <p:boldItalic r:id="rId27"/>
    </p:embeddedFont>
    <p:embeddedFont>
      <p:font typeface="Calibri Light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  <p:ext uri="{2D200454-40CA-4A62-9FC3-DE9A4176ACB9}">
      <p15:notes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A013E"/>
    <a:srgbClr val="FA003F"/>
    <a:srgbClr val="FF266B"/>
    <a:srgbClr val="EB3A64"/>
    <a:srgbClr val="6997A1"/>
    <a:srgbClr val="4FD3D2"/>
    <a:srgbClr val="78E4FF"/>
    <a:srgbClr val="C00000"/>
    <a:srgbClr val="FF9C8F"/>
    <a:srgbClr val="8BCED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8863"/>
    <p:restoredTop sz="86067"/>
  </p:normalViewPr>
  <p:slideViewPr>
    <p:cSldViewPr snapToGrid="0" snapToObjects="1">
      <p:cViewPr varScale="1">
        <p:scale>
          <a:sx n="97" d="100"/>
          <a:sy n="97" d="100"/>
        </p:scale>
        <p:origin x="-128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2568" y="20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font" Target="fonts/font1.fntdata"/><Relationship Id="rId23" Type="http://schemas.openxmlformats.org/officeDocument/2006/relationships/font" Target="fonts/font2.fntdata"/><Relationship Id="rId24" Type="http://schemas.openxmlformats.org/officeDocument/2006/relationships/font" Target="fonts/font3.fntdata"/><Relationship Id="rId25" Type="http://schemas.openxmlformats.org/officeDocument/2006/relationships/font" Target="fonts/font4.fntdata"/><Relationship Id="rId26" Type="http://schemas.openxmlformats.org/officeDocument/2006/relationships/font" Target="fonts/font5.fntdata"/><Relationship Id="rId27" Type="http://schemas.openxmlformats.org/officeDocument/2006/relationships/font" Target="fonts/font6.fntdata"/><Relationship Id="rId28" Type="http://schemas.openxmlformats.org/officeDocument/2006/relationships/font" Target="fonts/font7.fntdata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18FEA0-1A66-6241-B77C-BB0440F76061}" type="datetimeFigureOut">
              <a:rPr lang="en-US" smtClean="0"/>
              <a:pPr/>
              <a:t>4/26/20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2DEA-CBCC-364E-8FDD-BE7C2BB61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3756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672DEA-CBCC-364E-8FDD-BE7C2BB61CB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49043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72DEA-CBCC-364E-8FDD-BE7C2BB61CB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611C-1CD6-F74C-8408-F4B91DD42F05}" type="datetimeFigureOut">
              <a:rPr lang="en-US" smtClean="0"/>
              <a:pPr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5CCB-FBA9-4D4B-AE83-BF15F9179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2041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611C-1CD6-F74C-8408-F4B91DD42F05}" type="datetimeFigureOut">
              <a:rPr lang="en-US" smtClean="0"/>
              <a:pPr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5CCB-FBA9-4D4B-AE83-BF15F9179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85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611C-1CD6-F74C-8408-F4B91DD42F05}" type="datetimeFigureOut">
              <a:rPr lang="en-US" smtClean="0"/>
              <a:pPr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5CCB-FBA9-4D4B-AE83-BF15F9179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406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611C-1CD6-F74C-8408-F4B91DD42F05}" type="datetimeFigureOut">
              <a:rPr lang="en-US" smtClean="0"/>
              <a:pPr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5CCB-FBA9-4D4B-AE83-BF15F9179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3498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611C-1CD6-F74C-8408-F4B91DD42F05}" type="datetimeFigureOut">
              <a:rPr lang="en-US" smtClean="0"/>
              <a:pPr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5CCB-FBA9-4D4B-AE83-BF15F9179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9949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611C-1CD6-F74C-8408-F4B91DD42F05}" type="datetimeFigureOut">
              <a:rPr lang="en-US" smtClean="0"/>
              <a:pPr/>
              <a:t>4/26/20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5CCB-FBA9-4D4B-AE83-BF15F9179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075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611C-1CD6-F74C-8408-F4B91DD42F05}" type="datetimeFigureOut">
              <a:rPr lang="en-US" smtClean="0"/>
              <a:pPr/>
              <a:t>4/26/20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5CCB-FBA9-4D4B-AE83-BF15F9179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4972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611C-1CD6-F74C-8408-F4B91DD42F05}" type="datetimeFigureOut">
              <a:rPr lang="en-US" smtClean="0"/>
              <a:pPr/>
              <a:t>4/26/20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5CCB-FBA9-4D4B-AE83-BF15F9179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46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611C-1CD6-F74C-8408-F4B91DD42F05}" type="datetimeFigureOut">
              <a:rPr lang="en-US" smtClean="0"/>
              <a:pPr/>
              <a:t>4/26/20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5CCB-FBA9-4D4B-AE83-BF15F9179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020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611C-1CD6-F74C-8408-F4B91DD42F05}" type="datetimeFigureOut">
              <a:rPr lang="en-US" smtClean="0"/>
              <a:pPr/>
              <a:t>4/26/20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5CCB-FBA9-4D4B-AE83-BF15F9179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36774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0611C-1CD6-F74C-8408-F4B91DD42F05}" type="datetimeFigureOut">
              <a:rPr lang="en-US" smtClean="0"/>
              <a:pPr/>
              <a:t>4/26/20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5CCB-FBA9-4D4B-AE83-BF15F9179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55623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0611C-1CD6-F74C-8408-F4B91DD42F05}" type="datetimeFigureOut">
              <a:rPr lang="en-US" smtClean="0"/>
              <a:pPr/>
              <a:t>4/26/20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95CCB-FBA9-4D4B-AE83-BF15F91793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060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kellyliston/Desktop/Getting%20Started%20with%20Young%20Living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df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df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df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creen Shot 2020-04-26 at 10.14.5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-1"/>
            <a:ext cx="121666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04-22 at 11.09.0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" y="0"/>
            <a:ext cx="12131675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9807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35247" y="6340066"/>
            <a:ext cx="1005802" cy="346369"/>
          </a:xfrm>
          <a:prstGeom prst="rect">
            <a:avLst/>
          </a:prstGeom>
        </p:spPr>
      </p:pic>
      <p:pic>
        <p:nvPicPr>
          <p:cNvPr id="4" name="Picture 3" descr="Screen Shot 2020-04-26 at 10.15.3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12626" cy="68580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169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20-04-22 at 11.09.20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165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ferbuy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301" y="0"/>
            <a:ext cx="923339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F662DF6-876F-8D44-A21B-DCDB124BE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47349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022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DA49C00-C437-4E47-9D2B-4A86E683916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>
            <a:off x="-127000" y="0"/>
            <a:ext cx="12446000" cy="8289036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49AC7A-8B9E-3A46-B937-9E071172D2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5373633" y="1667021"/>
            <a:ext cx="6245817" cy="2262753"/>
          </a:xfrm>
          <a:prstGeom prst="rect">
            <a:avLst/>
          </a:prstGeom>
        </p:spPr>
      </p:pic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2BCB9AB-1A64-0849-88A4-F4EF053B82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4377545" y="218917"/>
            <a:ext cx="7814455" cy="144810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10986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etting Started with Young Living.mp4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creen Shot 2020-04-26 at 10.16.3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" y="-1"/>
            <a:ext cx="12112625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mbassador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7968" r="-17968"/>
              <a:stretch>
                <a:fillRect/>
              </a:stretch>
            </p:blipFill>
          </mc:Choice>
          <mc:Fallback>
            <p:blipFill>
              <a:blip r:embed="rId3"/>
              <a:srcRect l="-17968" r="-17968"/>
              <a:stretch>
                <a:fillRect/>
              </a:stretch>
            </p:blipFill>
          </mc:Fallback>
        </mc:AlternateContent>
        <p:spPr>
          <a:xfrm>
            <a:off x="-2070230" y="0"/>
            <a:ext cx="16573288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Member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17968" r="-17968"/>
              <a:stretch>
                <a:fillRect/>
              </a:stretch>
            </p:blipFill>
          </mc:Choice>
          <mc:Fallback>
            <p:blipFill>
              <a:blip r:embed="rId3"/>
              <a:srcRect l="-17968" r="-17968"/>
              <a:stretch>
                <a:fillRect/>
              </a:stretch>
            </p:blipFill>
          </mc:Fallback>
        </mc:AlternateContent>
        <p:spPr>
          <a:xfrm>
            <a:off x="-2142850" y="1"/>
            <a:ext cx="16573289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08809CF-0A96-3248-B88A-B7CE8B437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625" y="358407"/>
            <a:ext cx="829524" cy="523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53D87C3-D5E3-C049-8D59-B57A8FB40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851" y="358407"/>
            <a:ext cx="829524" cy="523910"/>
          </a:xfrm>
          <a:prstGeom prst="rect">
            <a:avLst/>
          </a:prstGeom>
        </p:spPr>
      </p:pic>
      <p:pic>
        <p:nvPicPr>
          <p:cNvPr id="7" name="Picture 6" descr="Screen Shot 2020-04-22 at 11.07.5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8651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20-04-22 at 11.08.01 A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8122" r="-18122"/>
          <a:stretch>
            <a:fillRect/>
          </a:stretch>
        </p:blipFill>
        <p:spPr>
          <a:xfrm>
            <a:off x="-2241857" y="1"/>
            <a:ext cx="16573290" cy="6858000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3738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04-22 at 11.08.1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1283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20-04-22 at 11.08.27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" y="0"/>
            <a:ext cx="12150725" cy="6858001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840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rtyDozenHouseholdToxin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402100" y="0"/>
            <a:ext cx="53878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0-04-22 at 11.08.3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192000" cy="68453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1471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20-04-22 at 11.08.4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192000" cy="68453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333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UX Hand Wash 🛁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C727D75-871B-054F-9A0D-C8D6F69BA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299668" cy="691241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1D837E8-A1AF-CC46-BE14-E05C04AD6A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 rot="663194">
            <a:off x="-107701" y="1322929"/>
            <a:ext cx="2945547" cy="608168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340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50708</TotalTime>
  <Words>3</Words>
  <Application>Microsoft Macintosh PowerPoint</Application>
  <PresentationFormat>Custom</PresentationFormat>
  <Paragraphs>3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Avenir Book</vt:lpstr>
      <vt:lpstr>Calibri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Langus</dc:creator>
  <cp:lastModifiedBy>Kelly Liston</cp:lastModifiedBy>
  <cp:revision>442</cp:revision>
  <cp:lastPrinted>2019-09-01T22:43:00Z</cp:lastPrinted>
  <dcterms:created xsi:type="dcterms:W3CDTF">2020-04-27T05:14:21Z</dcterms:created>
  <dcterms:modified xsi:type="dcterms:W3CDTF">2020-04-27T05:17:17Z</dcterms:modified>
</cp:coreProperties>
</file>